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02F3F0-A731-D1A1-98D9-FAEB37D296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E8794FC-CEEC-2716-7AFD-EB610A48C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837A9B-BC57-E3F0-4456-B3B29AC8E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730ED0-117D-44AB-BB6C-2E150BD6F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205D76-A0CE-D3E3-7771-85BE25799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12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8CD067-9078-9F4A-5BA9-900AAABC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21AA542-49E1-F381-C1B7-1C43F41DC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0B5FA3-0094-BDE1-AC3E-ED6509B01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6DE048-BF95-54AC-FE97-CE66ACA2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F082BB-CD94-04BB-4FF6-A6EFF0714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376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D91D04C-1AB5-3BAA-633E-EA498D1AB3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949DEC3-1F35-0AFA-4AE5-BF1746D3A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7D2611-830D-C4E5-A97D-01121A3A1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74353F-EC05-588B-D4D9-EC4237DF7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3F4F47-C1E3-4E93-48DC-BE16F720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1115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7D154-F4AA-D4A1-7485-AA36D559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81920-27EC-814D-CFAF-2FDC72CEC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F20549-CFF0-8B20-EF96-982414118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9C4753-B5FB-29C5-C1CB-428EF79B2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6127A3-9D47-F3DA-7831-F9F84DF2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2396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B9562-4B67-F020-B673-48B7ABC5F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926071-1C38-9E6B-A892-97EA8B7F7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9338FB-CEDE-335B-FF83-8950E53A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9F3D41-51EB-D47B-D0E0-1B48F5D2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3C5C5C-CD56-8A46-BF37-315D6A37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123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79997A-AC79-029F-4876-49EAD79E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DC90B8-A3E5-BFD4-0AC2-7E6D9D844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B710A4C-D962-5773-A88D-7C54DC9BE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C4ECE0-A85D-4554-E64F-6AD48F3A1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391B69-7125-3963-367F-6E2FE825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695C0C-9BAF-AAB7-4480-2D490E9C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932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34C4B-CED8-2ADD-2B75-9004E76BC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E8DA0F-727E-89CE-BC6F-61CE41BD8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3055A2-EB47-60B3-0D93-F477C9469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6DDCC2B-34B3-2470-A4D6-632D8EA064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068E685-AE56-1F88-B79A-246B5E3AA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1497623-8578-7415-267D-4CDA1439F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8A51D79-4DD5-F220-EB47-D12EE954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0C576F1-9855-B583-7C2F-41C1E592F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944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96D15A-772B-41FE-2EC5-7EFEC9F3A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21DBB67-35F4-8D57-4F8D-883221A10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C861DB-37F0-2402-4B53-8BE8EA44B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C0A54F7-2208-252F-AB31-0168AEB08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845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65D5F3A-6278-F491-2A3A-04AE706DF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1A434C-6F8E-3703-2DC8-485FD0F7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C585256-31D5-0D8A-9D43-EDD909E4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23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8D6CDD-8508-BC67-005F-E852C94B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93723-FC06-B346-1076-CEB760A15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F382AC-CCD9-C9B4-0AFA-1FE1917A6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B808EB-4E07-95D7-F0A3-3AE09CBB2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2367F55-B82C-0FF1-1986-CA6CD0390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AAD0BFB-D47F-D76A-C6E3-3E089E8A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791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3F51D-6936-FFE0-2AE6-25D9DF09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0EB087D-B716-EA1E-E4A0-76EB4205F3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8626DE-DE43-195E-4E35-A5F73F8BC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6CFE1E-4B82-2316-7F69-9C8A4F1DC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EE1D1D-69C7-E16B-C5C5-15789C920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B8486CD-548B-C454-A8A3-432FEF5C3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608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F4E853-4E19-E91D-5C6D-344EF386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8F17D5-3FD8-426D-15CF-79B2E5A89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55D1D8-4836-957E-71CE-795B6BD2EE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69F21-AB43-4CB1-AC60-872419C05F14}" type="datetimeFigureOut">
              <a:rPr lang="de-DE" smtClean="0"/>
              <a:t>10.10.2022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2E45BF-DFED-A3EF-8EE2-1F7716673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D180DD-5BC4-2D80-F342-C000C94E8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50718-6770-413F-8B2E-449A228BF1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37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43229FDE-7224-EB55-2B2D-E1B808158F4A}"/>
              </a:ext>
            </a:extLst>
          </p:cNvPr>
          <p:cNvSpPr/>
          <p:nvPr/>
        </p:nvSpPr>
        <p:spPr>
          <a:xfrm>
            <a:off x="409575" y="0"/>
            <a:ext cx="11419020" cy="3876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47A36C5-2F67-A77C-7973-8526A1DD3839}"/>
              </a:ext>
            </a:extLst>
          </p:cNvPr>
          <p:cNvSpPr/>
          <p:nvPr/>
        </p:nvSpPr>
        <p:spPr>
          <a:xfrm>
            <a:off x="409575" y="98612"/>
            <a:ext cx="11419020" cy="2132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8035A019-EE1C-F1B3-4B4E-07F341B30AC5}"/>
              </a:ext>
            </a:extLst>
          </p:cNvPr>
          <p:cNvGrpSpPr/>
          <p:nvPr/>
        </p:nvGrpSpPr>
        <p:grpSpPr>
          <a:xfrm>
            <a:off x="409575" y="64386"/>
            <a:ext cx="11419020" cy="6313417"/>
            <a:chOff x="409575" y="64386"/>
            <a:chExt cx="11419020" cy="6313417"/>
          </a:xfrm>
        </p:grpSpPr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7D69C089-0333-8A1F-1F72-3F83D57B4652}"/>
                </a:ext>
              </a:extLst>
            </p:cNvPr>
            <p:cNvGrpSpPr/>
            <p:nvPr/>
          </p:nvGrpSpPr>
          <p:grpSpPr>
            <a:xfrm>
              <a:off x="409575" y="192402"/>
              <a:ext cx="10744553" cy="6185401"/>
              <a:chOff x="409575" y="192402"/>
              <a:chExt cx="10744553" cy="6185401"/>
            </a:xfrm>
          </p:grpSpPr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F4A8EF3-3448-430A-13F7-0707A26D7864}"/>
                  </a:ext>
                </a:extLst>
              </p:cNvPr>
              <p:cNvSpPr/>
              <p:nvPr/>
            </p:nvSpPr>
            <p:spPr>
              <a:xfrm>
                <a:off x="10155639" y="192402"/>
                <a:ext cx="998489" cy="618539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4" name="Gruppieren 13">
                <a:extLst>
                  <a:ext uri="{FF2B5EF4-FFF2-40B4-BE49-F238E27FC236}">
                    <a16:creationId xmlns:a16="http://schemas.microsoft.com/office/drawing/2014/main" id="{04C3029A-72BF-2365-7C6D-2257EA3DE3DF}"/>
                  </a:ext>
                </a:extLst>
              </p:cNvPr>
              <p:cNvGrpSpPr/>
              <p:nvPr/>
            </p:nvGrpSpPr>
            <p:grpSpPr>
              <a:xfrm>
                <a:off x="409575" y="192404"/>
                <a:ext cx="10407559" cy="6185399"/>
                <a:chOff x="409575" y="192404"/>
                <a:chExt cx="10407559" cy="6185399"/>
              </a:xfrm>
            </p:grpSpPr>
            <p:sp>
              <p:nvSpPr>
                <p:cNvPr id="13" name="Rechteck 12">
                  <a:extLst>
                    <a:ext uri="{FF2B5EF4-FFF2-40B4-BE49-F238E27FC236}">
                      <a16:creationId xmlns:a16="http://schemas.microsoft.com/office/drawing/2014/main" id="{C7E070AC-A412-A4FF-115C-026979F8523B}"/>
                    </a:ext>
                  </a:extLst>
                </p:cNvPr>
                <p:cNvSpPr/>
                <p:nvPr/>
              </p:nvSpPr>
              <p:spPr>
                <a:xfrm>
                  <a:off x="409575" y="192404"/>
                  <a:ext cx="998489" cy="6185399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pic>
              <p:nvPicPr>
                <p:cNvPr id="4" name="Grafik 3">
                  <a:extLst>
                    <a:ext uri="{FF2B5EF4-FFF2-40B4-BE49-F238E27FC236}">
                      <a16:creationId xmlns:a16="http://schemas.microsoft.com/office/drawing/2014/main" id="{6DFE8AB2-09D6-A918-DC0C-81CBD329C8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1409694" y="192762"/>
                  <a:ext cx="9407440" cy="2066209"/>
                </a:xfrm>
                <a:prstGeom prst="rect">
                  <a:avLst/>
                </a:prstGeom>
              </p:spPr>
            </p:pic>
            <p:pic>
              <p:nvPicPr>
                <p:cNvPr id="5" name="Grafik 4">
                  <a:extLst>
                    <a:ext uri="{FF2B5EF4-FFF2-40B4-BE49-F238E27FC236}">
                      <a16:creationId xmlns:a16="http://schemas.microsoft.com/office/drawing/2014/main" id="{55BF2290-0111-B631-69E8-64E568CC67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1409694" y="2251999"/>
                  <a:ext cx="9407440" cy="2066209"/>
                </a:xfrm>
                <a:prstGeom prst="rect">
                  <a:avLst/>
                </a:prstGeom>
              </p:spPr>
            </p:pic>
            <p:pic>
              <p:nvPicPr>
                <p:cNvPr id="6" name="Grafik 5">
                  <a:extLst>
                    <a:ext uri="{FF2B5EF4-FFF2-40B4-BE49-F238E27FC236}">
                      <a16:creationId xmlns:a16="http://schemas.microsoft.com/office/drawing/2014/main" id="{EF764527-A935-D3DC-5F9B-8C19E144E6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1409694" y="4311236"/>
                  <a:ext cx="9407440" cy="2066209"/>
                </a:xfrm>
                <a:prstGeom prst="rect">
                  <a:avLst/>
                </a:prstGeom>
              </p:spPr>
            </p:pic>
            <p:sp>
              <p:nvSpPr>
                <p:cNvPr id="8" name="Textfeld 7">
                  <a:extLst>
                    <a:ext uri="{FF2B5EF4-FFF2-40B4-BE49-F238E27FC236}">
                      <a16:creationId xmlns:a16="http://schemas.microsoft.com/office/drawing/2014/main" id="{4FF737EC-E1AD-65FC-13A2-CE84FA422D30}"/>
                    </a:ext>
                  </a:extLst>
                </p:cNvPr>
                <p:cNvSpPr txBox="1"/>
                <p:nvPr/>
              </p:nvSpPr>
              <p:spPr>
                <a:xfrm rot="16200000">
                  <a:off x="665055" y="1041200"/>
                  <a:ext cx="44595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>
                      <a:solidFill>
                        <a:schemeClr val="bg1"/>
                      </a:solidFill>
                      <a:latin typeface="Ebrima" panose="02000000000000000000" pitchFamily="2" charset="0"/>
                      <a:ea typeface="Ebrima" panose="02000000000000000000" pitchFamily="2" charset="0"/>
                      <a:cs typeface="Ebrima" panose="02000000000000000000" pitchFamily="2" charset="0"/>
                    </a:rPr>
                    <a:t>All</a:t>
                  </a:r>
                </a:p>
              </p:txBody>
            </p:sp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9ADB7096-728E-7098-9BFF-D53BDC8AD80A}"/>
                    </a:ext>
                  </a:extLst>
                </p:cNvPr>
                <p:cNvSpPr txBox="1"/>
                <p:nvPr/>
              </p:nvSpPr>
              <p:spPr>
                <a:xfrm rot="16200000">
                  <a:off x="433421" y="3100436"/>
                  <a:ext cx="90922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>
                      <a:solidFill>
                        <a:schemeClr val="bg1"/>
                      </a:solidFill>
                      <a:latin typeface="Ebrima" panose="02000000000000000000" pitchFamily="2" charset="0"/>
                      <a:ea typeface="Ebrima" panose="02000000000000000000" pitchFamily="2" charset="0"/>
                      <a:cs typeface="Ebrima" panose="02000000000000000000" pitchFamily="2" charset="0"/>
                    </a:rPr>
                    <a:t>Female</a:t>
                  </a:r>
                </a:p>
              </p:txBody>
            </p:sp>
            <p:sp>
              <p:nvSpPr>
                <p:cNvPr id="10" name="Textfeld 9">
                  <a:extLst>
                    <a:ext uri="{FF2B5EF4-FFF2-40B4-BE49-F238E27FC236}">
                      <a16:creationId xmlns:a16="http://schemas.microsoft.com/office/drawing/2014/main" id="{EA48C2E6-A550-9CEE-F7A2-841D62DD9E67}"/>
                    </a:ext>
                  </a:extLst>
                </p:cNvPr>
                <p:cNvSpPr txBox="1"/>
                <p:nvPr/>
              </p:nvSpPr>
              <p:spPr>
                <a:xfrm rot="16200000">
                  <a:off x="545632" y="5159673"/>
                  <a:ext cx="68480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dirty="0">
                      <a:solidFill>
                        <a:schemeClr val="bg1"/>
                      </a:solidFill>
                      <a:latin typeface="Ebrima" panose="02000000000000000000" pitchFamily="2" charset="0"/>
                      <a:ea typeface="Ebrima" panose="02000000000000000000" pitchFamily="2" charset="0"/>
                      <a:cs typeface="Ebrima" panose="02000000000000000000" pitchFamily="2" charset="0"/>
                    </a:rPr>
                    <a:t>Male</a:t>
                  </a:r>
                </a:p>
              </p:txBody>
            </p:sp>
          </p:grpSp>
        </p:grpSp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0DFDFE7F-2FBC-B7D3-2F46-6007A3F134DE}"/>
                </a:ext>
              </a:extLst>
            </p:cNvPr>
            <p:cNvSpPr/>
            <p:nvPr/>
          </p:nvSpPr>
          <p:spPr>
            <a:xfrm>
              <a:off x="10830106" y="192046"/>
              <a:ext cx="998489" cy="618539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C78A257E-E928-AD61-5995-5DB70BA0E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95207" y="421596"/>
              <a:ext cx="317842" cy="1608538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D9F1402E-90FC-1457-BD5B-EF65EEE60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995661" y="2482776"/>
              <a:ext cx="316933" cy="1603938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1F7E3D22-2DAB-2152-A074-9E7F6D5B7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08633" y="4541656"/>
              <a:ext cx="316933" cy="1603938"/>
            </a:xfrm>
            <a:prstGeom prst="rect">
              <a:avLst/>
            </a:prstGeom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5019C4FD-BA76-A53C-456F-4D9523E996DC}"/>
                </a:ext>
              </a:extLst>
            </p:cNvPr>
            <p:cNvSpPr txBox="1"/>
            <p:nvPr/>
          </p:nvSpPr>
          <p:spPr>
            <a:xfrm>
              <a:off x="1711626" y="64386"/>
              <a:ext cx="87687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solidFill>
                    <a:schemeClr val="bg1"/>
                  </a:solidFill>
                </a:rPr>
                <a:t>58	48	   38	      28	          18	                8	                    -2	                       -12	  -22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841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B3AB9C1D-2938-5BA8-DA63-3467EB4199CA}"/>
              </a:ext>
            </a:extLst>
          </p:cNvPr>
          <p:cNvSpPr/>
          <p:nvPr/>
        </p:nvSpPr>
        <p:spPr>
          <a:xfrm>
            <a:off x="4895489" y="192401"/>
            <a:ext cx="998489" cy="618539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D69C089-0333-8A1F-1F72-3F83D57B4652}"/>
              </a:ext>
            </a:extLst>
          </p:cNvPr>
          <p:cNvGrpSpPr/>
          <p:nvPr/>
        </p:nvGrpSpPr>
        <p:grpSpPr>
          <a:xfrm>
            <a:off x="409575" y="192402"/>
            <a:ext cx="9115092" cy="6198985"/>
            <a:chOff x="409575" y="192402"/>
            <a:chExt cx="9115092" cy="6198985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FF4A8EF3-3448-430A-13F7-0707A26D7864}"/>
                </a:ext>
              </a:extLst>
            </p:cNvPr>
            <p:cNvSpPr/>
            <p:nvPr/>
          </p:nvSpPr>
          <p:spPr>
            <a:xfrm>
              <a:off x="8526178" y="192402"/>
              <a:ext cx="998489" cy="618539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04C3029A-72BF-2365-7C6D-2257EA3DE3DF}"/>
                </a:ext>
              </a:extLst>
            </p:cNvPr>
            <p:cNvGrpSpPr/>
            <p:nvPr/>
          </p:nvGrpSpPr>
          <p:grpSpPr>
            <a:xfrm>
              <a:off x="409575" y="192404"/>
              <a:ext cx="8415893" cy="6198983"/>
              <a:chOff x="409575" y="192404"/>
              <a:chExt cx="8415893" cy="6198983"/>
            </a:xfrm>
          </p:grpSpPr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C7E070AC-A412-A4FF-115C-026979F8523B}"/>
                  </a:ext>
                </a:extLst>
              </p:cNvPr>
              <p:cNvSpPr/>
              <p:nvPr/>
            </p:nvSpPr>
            <p:spPr>
              <a:xfrm>
                <a:off x="409575" y="192404"/>
                <a:ext cx="998489" cy="618539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6DFE8AB2-09D6-A918-DC0C-81CBD329C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08064" y="192760"/>
                <a:ext cx="7417404" cy="2066209"/>
              </a:xfrm>
              <a:prstGeom prst="rect">
                <a:avLst/>
              </a:prstGeom>
            </p:spPr>
          </p:pic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55BF2290-0111-B631-69E8-64E568CC67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96506" y="2258969"/>
                <a:ext cx="7341231" cy="2066209"/>
              </a:xfrm>
              <a:prstGeom prst="rect">
                <a:avLst/>
              </a:prstGeom>
            </p:spPr>
          </p:pic>
          <p:pic>
            <p:nvPicPr>
              <p:cNvPr id="6" name="Grafik 5">
                <a:extLst>
                  <a:ext uri="{FF2B5EF4-FFF2-40B4-BE49-F238E27FC236}">
                    <a16:creationId xmlns:a16="http://schemas.microsoft.com/office/drawing/2014/main" id="{EF764527-A935-D3DC-5F9B-8C19E144E6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08064" y="4325178"/>
                <a:ext cx="3884853" cy="2066209"/>
              </a:xfrm>
              <a:prstGeom prst="rect">
                <a:avLst/>
              </a:prstGeom>
            </p:spPr>
          </p:pic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4FF737EC-E1AD-65FC-13A2-CE84FA422D30}"/>
                  </a:ext>
                </a:extLst>
              </p:cNvPr>
              <p:cNvSpPr txBox="1"/>
              <p:nvPr/>
            </p:nvSpPr>
            <p:spPr>
              <a:xfrm rot="16200000">
                <a:off x="665055" y="1041200"/>
                <a:ext cx="4459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chemeClr val="bg1"/>
                    </a:solidFill>
                    <a:latin typeface="Ebrima" panose="02000000000000000000" pitchFamily="2" charset="0"/>
                    <a:ea typeface="Ebrima" panose="02000000000000000000" pitchFamily="2" charset="0"/>
                    <a:cs typeface="Ebrima" panose="02000000000000000000" pitchFamily="2" charset="0"/>
                  </a:rPr>
                  <a:t>All</a:t>
                </a:r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9ADB7096-728E-7098-9BFF-D53BDC8AD80A}"/>
                  </a:ext>
                </a:extLst>
              </p:cNvPr>
              <p:cNvSpPr txBox="1"/>
              <p:nvPr/>
            </p:nvSpPr>
            <p:spPr>
              <a:xfrm rot="16200000">
                <a:off x="433421" y="3100436"/>
                <a:ext cx="9092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chemeClr val="bg1"/>
                    </a:solidFill>
                    <a:latin typeface="Ebrima" panose="02000000000000000000" pitchFamily="2" charset="0"/>
                    <a:ea typeface="Ebrima" panose="02000000000000000000" pitchFamily="2" charset="0"/>
                    <a:cs typeface="Ebrima" panose="02000000000000000000" pitchFamily="2" charset="0"/>
                  </a:rPr>
                  <a:t>Female</a:t>
                </a:r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A48C2E6-A550-9CEE-F7A2-841D62DD9E67}"/>
                  </a:ext>
                </a:extLst>
              </p:cNvPr>
              <p:cNvSpPr txBox="1"/>
              <p:nvPr/>
            </p:nvSpPr>
            <p:spPr>
              <a:xfrm rot="16200000">
                <a:off x="545632" y="5159673"/>
                <a:ext cx="6848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chemeClr val="bg1"/>
                    </a:solidFill>
                    <a:latin typeface="Ebrima" panose="02000000000000000000" pitchFamily="2" charset="0"/>
                    <a:ea typeface="Ebrima" panose="02000000000000000000" pitchFamily="2" charset="0"/>
                    <a:cs typeface="Ebrima" panose="02000000000000000000" pitchFamily="2" charset="0"/>
                  </a:rPr>
                  <a:t>Male</a:t>
                </a:r>
              </a:p>
            </p:txBody>
          </p:sp>
        </p:grp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EEB7AC75-A649-33C5-BF8C-00B81B1ADB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4475" y="4325178"/>
            <a:ext cx="3732506" cy="2066209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E19C73F3-26D4-2602-A0B8-8282DF22DED0}"/>
              </a:ext>
            </a:extLst>
          </p:cNvPr>
          <p:cNvSpPr/>
          <p:nvPr/>
        </p:nvSpPr>
        <p:spPr>
          <a:xfrm>
            <a:off x="409575" y="98612"/>
            <a:ext cx="9115092" cy="2132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12E683E-9D8D-19E0-9B13-3826E9415550}"/>
              </a:ext>
            </a:extLst>
          </p:cNvPr>
          <p:cNvSpPr txBox="1"/>
          <p:nvPr/>
        </p:nvSpPr>
        <p:spPr>
          <a:xfrm>
            <a:off x="1891623" y="128615"/>
            <a:ext cx="64155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27                    23                    19                     15                   11	                    7	                   3                      -1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5EB6508-7DEC-3AEA-C219-5F646FD67BEC}"/>
              </a:ext>
            </a:extLst>
          </p:cNvPr>
          <p:cNvSpPr txBox="1"/>
          <p:nvPr/>
        </p:nvSpPr>
        <p:spPr>
          <a:xfrm>
            <a:off x="1743429" y="2175723"/>
            <a:ext cx="6529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24                     22                    20                     18                   16	                    14	                  12                    10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210B23C-ED4F-4811-B422-EFE776B9AC91}"/>
              </a:ext>
            </a:extLst>
          </p:cNvPr>
          <p:cNvSpPr txBox="1"/>
          <p:nvPr/>
        </p:nvSpPr>
        <p:spPr>
          <a:xfrm>
            <a:off x="1857242" y="4241932"/>
            <a:ext cx="6851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</a:rPr>
              <a:t>23                     20                    17                     14	          -24	        -26	     -28	 -29</a:t>
            </a:r>
          </a:p>
        </p:txBody>
      </p:sp>
    </p:spTree>
    <p:extLst>
      <p:ext uri="{BB962C8B-B14F-4D97-AF65-F5344CB8AC3E}">
        <p14:creationId xmlns:p14="http://schemas.microsoft.com/office/powerpoint/2010/main" val="183124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5A28ED0A-1DB5-87B0-DE25-2B73A7B11F0F}"/>
              </a:ext>
            </a:extLst>
          </p:cNvPr>
          <p:cNvGrpSpPr/>
          <p:nvPr/>
        </p:nvGrpSpPr>
        <p:grpSpPr>
          <a:xfrm>
            <a:off x="1729348" y="1072234"/>
            <a:ext cx="819119" cy="4149634"/>
            <a:chOff x="1270654" y="1103684"/>
            <a:chExt cx="819119" cy="4149634"/>
          </a:xfrm>
        </p:grpSpPr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28E68C00-1E29-D707-7E79-DF2A52DEB054}"/>
                </a:ext>
              </a:extLst>
            </p:cNvPr>
            <p:cNvSpPr txBox="1"/>
            <p:nvPr/>
          </p:nvSpPr>
          <p:spPr>
            <a:xfrm>
              <a:off x="1573307" y="1521581"/>
              <a:ext cx="516466" cy="353943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1"/>
                  </a:solidFill>
                </a:rPr>
                <a:t>160</a:t>
              </a: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r>
                <a:rPr lang="de-DE" sz="1400" dirty="0">
                  <a:solidFill>
                    <a:schemeClr val="bg1"/>
                  </a:solidFill>
                </a:rPr>
                <a:t>120</a:t>
              </a: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r>
                <a:rPr lang="de-DE" sz="1400" dirty="0">
                  <a:solidFill>
                    <a:schemeClr val="bg1"/>
                  </a:solidFill>
                </a:rPr>
                <a:t>80</a:t>
              </a: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endParaRPr lang="de-DE" sz="1400" dirty="0">
                <a:solidFill>
                  <a:schemeClr val="bg1"/>
                </a:solidFill>
              </a:endParaRPr>
            </a:p>
            <a:p>
              <a:r>
                <a:rPr lang="de-DE" sz="1400" dirty="0">
                  <a:solidFill>
                    <a:schemeClr val="bg1"/>
                  </a:solidFill>
                </a:rPr>
                <a:t>40</a:t>
              </a:r>
            </a:p>
          </p:txBody>
        </p:sp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35F07A7C-620B-74DE-46B8-9E7AB41580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4697"/>
            <a:stretch/>
          </p:blipFill>
          <p:spPr>
            <a:xfrm rot="16200000">
              <a:off x="-652837" y="3027175"/>
              <a:ext cx="4149634" cy="302652"/>
            </a:xfrm>
            <a:prstGeom prst="rect">
              <a:avLst/>
            </a:prstGeom>
          </p:spPr>
        </p:pic>
      </p:grpSp>
      <p:pic>
        <p:nvPicPr>
          <p:cNvPr id="16" name="Grafik 15">
            <a:extLst>
              <a:ext uri="{FF2B5EF4-FFF2-40B4-BE49-F238E27FC236}">
                <a16:creationId xmlns:a16="http://schemas.microsoft.com/office/drawing/2014/main" id="{2D0D2A70-2365-5F6F-1707-622CB7BCC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46151" y="2910165"/>
            <a:ext cx="5522048" cy="69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84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03D1EF7-EFD3-9E91-A28F-B8A48884FA84}"/>
              </a:ext>
            </a:extLst>
          </p:cNvPr>
          <p:cNvSpPr/>
          <p:nvPr/>
        </p:nvSpPr>
        <p:spPr>
          <a:xfrm>
            <a:off x="476251" y="419100"/>
            <a:ext cx="7867650" cy="58261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D81A829B-A985-6455-666B-551EDBBEF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7" t="9064" r="24885"/>
          <a:stretch/>
        </p:blipFill>
        <p:spPr>
          <a:xfrm>
            <a:off x="605083" y="936625"/>
            <a:ext cx="2552982" cy="254837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7115EBC-2384-A4B7-C569-69C0CE804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2" t="9816" r="21791"/>
          <a:stretch/>
        </p:blipFill>
        <p:spPr>
          <a:xfrm>
            <a:off x="3158068" y="936625"/>
            <a:ext cx="2552982" cy="25273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B7A6C97-00E3-A0E1-2110-F53F59B309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2" t="9816" r="21791"/>
          <a:stretch/>
        </p:blipFill>
        <p:spPr>
          <a:xfrm>
            <a:off x="5571067" y="936625"/>
            <a:ext cx="2552982" cy="25273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40E2C96-3419-3D77-508B-57107E89EDA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1" t="9064" r="24885"/>
          <a:stretch/>
        </p:blipFill>
        <p:spPr>
          <a:xfrm>
            <a:off x="745063" y="3675770"/>
            <a:ext cx="2412999" cy="254837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62AB1C3-864F-A784-D9D5-2CD30932A3F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1" t="9064" r="24885"/>
          <a:stretch/>
        </p:blipFill>
        <p:spPr>
          <a:xfrm>
            <a:off x="3158065" y="3654694"/>
            <a:ext cx="2412999" cy="2548377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43909DB9-37CC-0AD7-0A2E-6656F4405C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2" t="9816" r="21791"/>
          <a:stretch/>
        </p:blipFill>
        <p:spPr>
          <a:xfrm>
            <a:off x="5571067" y="3675770"/>
            <a:ext cx="2552982" cy="2527300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F3CC5BAB-B87A-4D69-5C8D-972A20C214D7}"/>
              </a:ext>
            </a:extLst>
          </p:cNvPr>
          <p:cNvSpPr txBox="1"/>
          <p:nvPr/>
        </p:nvSpPr>
        <p:spPr>
          <a:xfrm>
            <a:off x="605080" y="766933"/>
            <a:ext cx="45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73FD31C-8C89-FDCA-30B7-6963FE323451}"/>
              </a:ext>
            </a:extLst>
          </p:cNvPr>
          <p:cNvSpPr txBox="1"/>
          <p:nvPr/>
        </p:nvSpPr>
        <p:spPr>
          <a:xfrm>
            <a:off x="605080" y="3506078"/>
            <a:ext cx="45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A8A2486-CC8F-EB06-E1BF-78B289C11DC0}"/>
              </a:ext>
            </a:extLst>
          </p:cNvPr>
          <p:cNvSpPr txBox="1"/>
          <p:nvPr/>
        </p:nvSpPr>
        <p:spPr>
          <a:xfrm>
            <a:off x="1728584" y="493197"/>
            <a:ext cx="445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All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E0E7865-298F-CF1D-4283-92B0F9A22525}"/>
              </a:ext>
            </a:extLst>
          </p:cNvPr>
          <p:cNvSpPr txBox="1"/>
          <p:nvPr/>
        </p:nvSpPr>
        <p:spPr>
          <a:xfrm>
            <a:off x="3955464" y="493197"/>
            <a:ext cx="90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Female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3629BBB-2478-7699-DE83-64B1151CC5F6}"/>
              </a:ext>
            </a:extLst>
          </p:cNvPr>
          <p:cNvSpPr txBox="1"/>
          <p:nvPr/>
        </p:nvSpPr>
        <p:spPr>
          <a:xfrm>
            <a:off x="6505156" y="493197"/>
            <a:ext cx="68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Male</a:t>
            </a:r>
          </a:p>
        </p:txBody>
      </p:sp>
    </p:spTree>
    <p:extLst>
      <p:ext uri="{BB962C8B-B14F-4D97-AF65-F5344CB8AC3E}">
        <p14:creationId xmlns:p14="http://schemas.microsoft.com/office/powerpoint/2010/main" val="2574577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Office PowerPoint</Application>
  <PresentationFormat>Breitbild</PresentationFormat>
  <Paragraphs>31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Ebrima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Tamara Kessler</dc:creator>
  <cp:lastModifiedBy>Tamara Kessler</cp:lastModifiedBy>
  <cp:revision>3</cp:revision>
  <dcterms:created xsi:type="dcterms:W3CDTF">2022-08-19T18:00:40Z</dcterms:created>
  <dcterms:modified xsi:type="dcterms:W3CDTF">2022-10-10T19:21:14Z</dcterms:modified>
</cp:coreProperties>
</file>

<file path=docProps/thumbnail.jpeg>
</file>